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68" r:id="rId3"/>
    <p:sldId id="372" r:id="rId4"/>
    <p:sldId id="363" r:id="rId5"/>
    <p:sldId id="366" r:id="rId6"/>
    <p:sldId id="365" r:id="rId7"/>
    <p:sldId id="367" r:id="rId8"/>
    <p:sldId id="369" r:id="rId9"/>
    <p:sldId id="371" r:id="rId10"/>
    <p:sldId id="375" r:id="rId11"/>
    <p:sldId id="364" r:id="rId12"/>
    <p:sldId id="370" r:id="rId13"/>
    <p:sldId id="373" r:id="rId14"/>
    <p:sldId id="374" r:id="rId15"/>
    <p:sldId id="376" r:id="rId16"/>
    <p:sldId id="377" r:id="rId17"/>
    <p:sldId id="378" r:id="rId18"/>
    <p:sldId id="354" r:id="rId19"/>
    <p:sldId id="389" r:id="rId20"/>
    <p:sldId id="385" r:id="rId21"/>
    <p:sldId id="386" r:id="rId22"/>
    <p:sldId id="387" r:id="rId23"/>
    <p:sldId id="388" r:id="rId24"/>
    <p:sldId id="390" r:id="rId25"/>
    <p:sldId id="391" r:id="rId26"/>
    <p:sldId id="355" r:id="rId27"/>
    <p:sldId id="392" r:id="rId28"/>
    <p:sldId id="393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40" r:id="rId37"/>
    <p:sldId id="343" r:id="rId38"/>
    <p:sldId id="341" r:id="rId39"/>
    <p:sldId id="342" r:id="rId40"/>
    <p:sldId id="344" r:id="rId41"/>
    <p:sldId id="350" r:id="rId42"/>
    <p:sldId id="348" r:id="rId43"/>
    <p:sldId id="384" r:id="rId44"/>
    <p:sldId id="345" r:id="rId45"/>
    <p:sldId id="346" r:id="rId46"/>
    <p:sldId id="347" r:id="rId47"/>
    <p:sldId id="349" r:id="rId48"/>
    <p:sldId id="351" r:id="rId49"/>
    <p:sldId id="352" r:id="rId50"/>
    <p:sldId id="353" r:id="rId51"/>
    <p:sldId id="382" r:id="rId52"/>
    <p:sldId id="383" r:id="rId53"/>
    <p:sldId id="311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61" autoAdjust="0"/>
    <p:restoredTop sz="94608" autoAdjust="0"/>
  </p:normalViewPr>
  <p:slideViewPr>
    <p:cSldViewPr snapToGrid="0">
      <p:cViewPr>
        <p:scale>
          <a:sx n="80" d="100"/>
          <a:sy n="80" d="100"/>
        </p:scale>
        <p:origin x="-677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995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0214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232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9312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400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587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8484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842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4952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701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380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ADCC1-EAF7-4D49-8894-08D03120878C}" type="datetimeFigureOut">
              <a:rPr lang="ko-KR" altLang="en-US" smtClean="0"/>
              <a:pPr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3471C-DB51-4239-B2F4-A72C32C3C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92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250784" y="3617153"/>
            <a:ext cx="352901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2060"/>
                </a:solidFill>
                <a:latin typeface="Myriad Pro" pitchFamily="34" charset="0"/>
                <a:cs typeface="Arial" pitchFamily="34" charset="0"/>
              </a:rPr>
              <a:t>Design proposal</a:t>
            </a:r>
          </a:p>
          <a:p>
            <a:pPr algn="ctr"/>
            <a:endParaRPr lang="en-US" altLang="ko-KR" sz="1600" dirty="0" smtClean="0">
              <a:latin typeface="Myriad Pro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Myriad Pro" pitchFamily="34" charset="0"/>
                <a:cs typeface="Arial" pitchFamily="34" charset="0"/>
              </a:rPr>
              <a:t>2018.05.14</a:t>
            </a:r>
          </a:p>
          <a:p>
            <a:pPr algn="ctr"/>
            <a:r>
              <a:rPr lang="en-US" altLang="ko-KR" sz="1600" dirty="0" smtClean="0">
                <a:latin typeface="Myriad Pro" pitchFamily="34" charset="0"/>
                <a:cs typeface="Arial" pitchFamily="34" charset="0"/>
              </a:rPr>
              <a:t> plasma pipette</a:t>
            </a:r>
            <a:r>
              <a:rPr lang="en-US" altLang="ko-KR" sz="1600" dirty="0" smtClean="0"/>
              <a:t> design</a:t>
            </a:r>
            <a:endParaRPr lang="en-US" altLang="ko-KR" sz="1050" b="1" dirty="0" smtClean="0">
              <a:solidFill>
                <a:srgbClr val="FFC000"/>
              </a:solidFill>
              <a:latin typeface="Myriad Pro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5156" t="17234" r="24601" b="19067"/>
          <a:stretch>
            <a:fillRect/>
          </a:stretch>
        </p:blipFill>
        <p:spPr bwMode="auto">
          <a:xfrm>
            <a:off x="5565219" y="5314218"/>
            <a:ext cx="1101680" cy="65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24365" t="16145" r="63916" b="74740"/>
          <a:stretch>
            <a:fillRect/>
          </a:stretch>
        </p:blipFill>
        <p:spPr bwMode="auto">
          <a:xfrm>
            <a:off x="3991909" y="1053452"/>
            <a:ext cx="3792613" cy="165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68809" y="3015734"/>
            <a:ext cx="411221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Myriad Pro" pitchFamily="34" charset="0"/>
                <a:cs typeface="Arial" pitchFamily="34" charset="0"/>
              </a:rPr>
              <a:t> plasma pipette</a:t>
            </a:r>
            <a:r>
              <a:rPr lang="en-US" altLang="ko-KR" dirty="0" smtClean="0"/>
              <a:t> design - </a:t>
            </a:r>
            <a:r>
              <a:rPr lang="en-US" altLang="ko-KR" sz="11500" dirty="0" smtClean="0"/>
              <a:t>W</a:t>
            </a:r>
            <a:endParaRPr lang="en-US" altLang="ko-KR" sz="1100" dirty="0" smtClean="0">
              <a:solidFill>
                <a:srgbClr val="FFC000"/>
              </a:solidFill>
              <a:latin typeface="Myriad Pro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68809" y="3015734"/>
            <a:ext cx="384772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Myriad Pro" pitchFamily="34" charset="0"/>
                <a:cs typeface="Arial" pitchFamily="34" charset="0"/>
              </a:rPr>
              <a:t> plasma pipette</a:t>
            </a:r>
            <a:r>
              <a:rPr lang="en-US" altLang="ko-KR" dirty="0" smtClean="0"/>
              <a:t> design - </a:t>
            </a:r>
            <a:r>
              <a:rPr lang="en-US" altLang="ko-KR" sz="11500" dirty="0" smtClean="0"/>
              <a:t>Q</a:t>
            </a:r>
            <a:endParaRPr lang="en-US" altLang="ko-KR" sz="1100" dirty="0" smtClean="0">
              <a:solidFill>
                <a:srgbClr val="FFC000"/>
              </a:solidFill>
              <a:latin typeface="Myriad Pro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 l="39223" t="30469" r="48925" b="42720"/>
          <a:stretch>
            <a:fillRect/>
          </a:stretch>
        </p:blipFill>
        <p:spPr bwMode="auto">
          <a:xfrm rot="2562769">
            <a:off x="6580263" y="2072333"/>
            <a:ext cx="1137177" cy="1446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그림 1" descr="femto-1.14429.jpg"/>
          <p:cNvPicPr>
            <a:picLocks noChangeAspect="1"/>
          </p:cNvPicPr>
          <p:nvPr/>
        </p:nvPicPr>
        <p:blipFill>
          <a:blip r:embed="rId3"/>
          <a:srcRect l="42675" t="4281" r="43813"/>
          <a:stretch>
            <a:fillRect/>
          </a:stretch>
        </p:blipFill>
        <p:spPr>
          <a:xfrm flipH="1">
            <a:off x="2108012" y="2212322"/>
            <a:ext cx="1146363" cy="4568115"/>
          </a:xfrm>
          <a:prstGeom prst="rect">
            <a:avLst/>
          </a:prstGeom>
        </p:spPr>
      </p:pic>
      <p:pic>
        <p:nvPicPr>
          <p:cNvPr id="3" name="그림 2" descr="femto-1.14430.jpg"/>
          <p:cNvPicPr>
            <a:picLocks noChangeAspect="1"/>
          </p:cNvPicPr>
          <p:nvPr/>
        </p:nvPicPr>
        <p:blipFill>
          <a:blip r:embed="rId4"/>
          <a:srcRect l="39753" t="4794" r="40046"/>
          <a:stretch>
            <a:fillRect/>
          </a:stretch>
        </p:blipFill>
        <p:spPr>
          <a:xfrm flipH="1">
            <a:off x="4235420" y="2270760"/>
            <a:ext cx="1713870" cy="4543627"/>
          </a:xfrm>
          <a:prstGeom prst="rect">
            <a:avLst/>
          </a:prstGeom>
        </p:spPr>
      </p:pic>
      <p:pic>
        <p:nvPicPr>
          <p:cNvPr id="4" name="그림 3" descr="femto-1.14431.jpg"/>
          <p:cNvPicPr>
            <a:picLocks noChangeAspect="1"/>
          </p:cNvPicPr>
          <p:nvPr/>
        </p:nvPicPr>
        <p:blipFill>
          <a:blip r:embed="rId5"/>
          <a:srcRect l="42182" t="3880" r="42567"/>
          <a:stretch>
            <a:fillRect/>
          </a:stretch>
        </p:blipFill>
        <p:spPr>
          <a:xfrm flipH="1">
            <a:off x="8660263" y="2270760"/>
            <a:ext cx="1293915" cy="4587240"/>
          </a:xfrm>
          <a:prstGeom prst="rect">
            <a:avLst/>
          </a:prstGeom>
        </p:spPr>
      </p:pic>
      <p:pic>
        <p:nvPicPr>
          <p:cNvPr id="5" name="그림 4" descr="femto-1.14432.jpg"/>
          <p:cNvPicPr>
            <a:picLocks noChangeAspect="1"/>
          </p:cNvPicPr>
          <p:nvPr/>
        </p:nvPicPr>
        <p:blipFill>
          <a:blip r:embed="rId6"/>
          <a:srcRect l="43407" t="35073" r="42814" b="30442"/>
          <a:stretch>
            <a:fillRect/>
          </a:stretch>
        </p:blipFill>
        <p:spPr>
          <a:xfrm flipH="1">
            <a:off x="2063723" y="341958"/>
            <a:ext cx="1169063" cy="1645769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 l="37549" t="56661" r="52731" b="11111"/>
          <a:stretch>
            <a:fillRect/>
          </a:stretch>
        </p:blipFill>
        <p:spPr bwMode="auto">
          <a:xfrm>
            <a:off x="6261167" y="3573956"/>
            <a:ext cx="932532" cy="173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68809" y="3015734"/>
            <a:ext cx="346941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Myriad Pro" pitchFamily="34" charset="0"/>
                <a:cs typeface="Arial" pitchFamily="34" charset="0"/>
              </a:rPr>
              <a:t> plasma pipette</a:t>
            </a:r>
            <a:r>
              <a:rPr lang="en-US" altLang="ko-KR" dirty="0" smtClean="0"/>
              <a:t> design - </a:t>
            </a:r>
            <a:r>
              <a:rPr lang="en-US" altLang="ko-KR" sz="11500" dirty="0" smtClean="0"/>
              <a:t>E</a:t>
            </a:r>
            <a:endParaRPr lang="en-US" altLang="ko-KR" sz="1100" dirty="0" smtClean="0">
              <a:solidFill>
                <a:srgbClr val="FFC000"/>
              </a:solidFill>
              <a:latin typeface="Myriad Pro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 l="39223" t="30469" r="48925" b="42720"/>
          <a:stretch>
            <a:fillRect/>
          </a:stretch>
        </p:blipFill>
        <p:spPr bwMode="auto">
          <a:xfrm rot="4068487">
            <a:off x="7443755" y="1685243"/>
            <a:ext cx="1268055" cy="161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그림 2" descr="femto-1.14408.jpg"/>
          <p:cNvPicPr>
            <a:picLocks noChangeAspect="1"/>
          </p:cNvPicPr>
          <p:nvPr/>
        </p:nvPicPr>
        <p:blipFill>
          <a:blip r:embed="rId3"/>
          <a:srcRect l="37039" t="5139" r="46700"/>
          <a:stretch>
            <a:fillRect/>
          </a:stretch>
        </p:blipFill>
        <p:spPr>
          <a:xfrm>
            <a:off x="1504406" y="2135532"/>
            <a:ext cx="1371600" cy="4500803"/>
          </a:xfrm>
          <a:prstGeom prst="rect">
            <a:avLst/>
          </a:prstGeom>
        </p:spPr>
      </p:pic>
      <p:pic>
        <p:nvPicPr>
          <p:cNvPr id="4" name="그림 3" descr="femto-1.14409.jpg"/>
          <p:cNvPicPr>
            <a:picLocks noChangeAspect="1"/>
          </p:cNvPicPr>
          <p:nvPr/>
        </p:nvPicPr>
        <p:blipFill>
          <a:blip r:embed="rId4"/>
          <a:srcRect l="33996" t="5511" r="41974" b="1340"/>
          <a:stretch>
            <a:fillRect/>
          </a:stretch>
        </p:blipFill>
        <p:spPr>
          <a:xfrm>
            <a:off x="4200797" y="2148840"/>
            <a:ext cx="2026920" cy="4419600"/>
          </a:xfrm>
          <a:prstGeom prst="rect">
            <a:avLst/>
          </a:prstGeom>
        </p:spPr>
      </p:pic>
      <p:pic>
        <p:nvPicPr>
          <p:cNvPr id="5" name="그림 4" descr="femto-1.14410.jpg"/>
          <p:cNvPicPr>
            <a:picLocks noChangeAspect="1"/>
          </p:cNvPicPr>
          <p:nvPr/>
        </p:nvPicPr>
        <p:blipFill>
          <a:blip r:embed="rId5"/>
          <a:srcRect l="37999" t="30294" r="46463" b="25701"/>
          <a:stretch>
            <a:fillRect/>
          </a:stretch>
        </p:blipFill>
        <p:spPr>
          <a:xfrm>
            <a:off x="1580582" y="0"/>
            <a:ext cx="1310640" cy="2087880"/>
          </a:xfrm>
          <a:prstGeom prst="rect">
            <a:avLst/>
          </a:prstGeom>
        </p:spPr>
      </p:pic>
      <p:pic>
        <p:nvPicPr>
          <p:cNvPr id="6" name="그림 5" descr="femto-1.14411.jpg"/>
          <p:cNvPicPr>
            <a:picLocks noChangeAspect="1"/>
          </p:cNvPicPr>
          <p:nvPr/>
        </p:nvPicPr>
        <p:blipFill>
          <a:blip r:embed="rId6"/>
          <a:srcRect l="39834" t="7077" r="48309" b="-428"/>
          <a:stretch>
            <a:fillRect/>
          </a:stretch>
        </p:blipFill>
        <p:spPr>
          <a:xfrm>
            <a:off x="9908162" y="2215484"/>
            <a:ext cx="1000132" cy="4429156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 l="37549" t="56661" r="52731" b="11111"/>
          <a:stretch>
            <a:fillRect/>
          </a:stretch>
        </p:blipFill>
        <p:spPr bwMode="auto">
          <a:xfrm>
            <a:off x="7047206" y="3007178"/>
            <a:ext cx="1152540" cy="214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49.jpg"/>
          <p:cNvPicPr>
            <a:picLocks noChangeAspect="1"/>
          </p:cNvPicPr>
          <p:nvPr/>
        </p:nvPicPr>
        <p:blipFill>
          <a:blip r:embed="rId2"/>
          <a:srcRect l="42297" t="7519" r="42899"/>
          <a:stretch>
            <a:fillRect/>
          </a:stretch>
        </p:blipFill>
        <p:spPr>
          <a:xfrm>
            <a:off x="2035175" y="1705000"/>
            <a:ext cx="1422400" cy="4998300"/>
          </a:xfrm>
          <a:prstGeom prst="rect">
            <a:avLst/>
          </a:prstGeom>
        </p:spPr>
      </p:pic>
      <p:pic>
        <p:nvPicPr>
          <p:cNvPr id="3" name="그림 2" descr="femto-1.14450.jpg"/>
          <p:cNvPicPr>
            <a:picLocks noChangeAspect="1"/>
          </p:cNvPicPr>
          <p:nvPr/>
        </p:nvPicPr>
        <p:blipFill>
          <a:blip r:embed="rId3"/>
          <a:srcRect l="40868" t="5875" r="42742"/>
          <a:stretch>
            <a:fillRect/>
          </a:stretch>
        </p:blipFill>
        <p:spPr>
          <a:xfrm>
            <a:off x="4081470" y="1616100"/>
            <a:ext cx="1574800" cy="5087200"/>
          </a:xfrm>
          <a:prstGeom prst="rect">
            <a:avLst/>
          </a:prstGeom>
        </p:spPr>
      </p:pic>
      <p:pic>
        <p:nvPicPr>
          <p:cNvPr id="4" name="그림 3" descr="femto-1.14451.jpg"/>
          <p:cNvPicPr>
            <a:picLocks noChangeAspect="1"/>
          </p:cNvPicPr>
          <p:nvPr/>
        </p:nvPicPr>
        <p:blipFill>
          <a:blip r:embed="rId4"/>
          <a:srcRect l="41735" t="5023" r="43907"/>
          <a:stretch>
            <a:fillRect/>
          </a:stretch>
        </p:blipFill>
        <p:spPr>
          <a:xfrm>
            <a:off x="8666150" y="1570080"/>
            <a:ext cx="1379550" cy="5133220"/>
          </a:xfrm>
          <a:prstGeom prst="rect">
            <a:avLst/>
          </a:prstGeom>
        </p:spPr>
      </p:pic>
      <p:pic>
        <p:nvPicPr>
          <p:cNvPr id="5" name="그림 4" descr="femto-1.14452.jpg"/>
          <p:cNvPicPr>
            <a:picLocks noChangeAspect="1"/>
          </p:cNvPicPr>
          <p:nvPr/>
        </p:nvPicPr>
        <p:blipFill>
          <a:blip r:embed="rId5"/>
          <a:srcRect l="43148" t="36614" r="43469" b="34307"/>
          <a:stretch>
            <a:fillRect/>
          </a:stretch>
        </p:blipFill>
        <p:spPr>
          <a:xfrm>
            <a:off x="2070099" y="0"/>
            <a:ext cx="1285884" cy="1571636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 l="37549" t="56661" r="52731" b="11111"/>
          <a:stretch>
            <a:fillRect/>
          </a:stretch>
        </p:blipFill>
        <p:spPr bwMode="auto">
          <a:xfrm>
            <a:off x="6331469" y="3248790"/>
            <a:ext cx="939283" cy="175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/>
          <a:srcRect l="39223" t="30469" r="48925" b="42720"/>
          <a:stretch>
            <a:fillRect/>
          </a:stretch>
        </p:blipFill>
        <p:spPr bwMode="auto">
          <a:xfrm rot="20435704">
            <a:off x="6239000" y="1686138"/>
            <a:ext cx="1145409" cy="145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7513" y="5116521"/>
            <a:ext cx="303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   H   A   N   K       Y   O   U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그림 2" descr="femto-1.144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108700" cy="3436144"/>
          </a:xfrm>
          <a:prstGeom prst="rect">
            <a:avLst/>
          </a:prstGeom>
        </p:spPr>
      </p:pic>
      <p:pic>
        <p:nvPicPr>
          <p:cNvPr id="4" name="그림 3" descr="femto-1.144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5" name="그림 4" descr="femto-1.1443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1154" y="0"/>
            <a:ext cx="6050845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emto-1.144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1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33</Words>
  <Application>Microsoft Office PowerPoint</Application>
  <PresentationFormat>사용자 지정</PresentationFormat>
  <Paragraphs>8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고영배</dc:creator>
  <cp:lastModifiedBy>YouSh</cp:lastModifiedBy>
  <cp:revision>20</cp:revision>
  <dcterms:created xsi:type="dcterms:W3CDTF">2017-06-22T01:28:31Z</dcterms:created>
  <dcterms:modified xsi:type="dcterms:W3CDTF">2018-05-13T23:27:32Z</dcterms:modified>
</cp:coreProperties>
</file>